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lata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lat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f17aa6af8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f17aa6a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7.jpg"/><Relationship Id="rId6" Type="http://schemas.openxmlformats.org/officeDocument/2006/relationships/image" Target="../media/image1.png"/><Relationship Id="rId7" Type="http://schemas.openxmlformats.org/officeDocument/2006/relationships/image" Target="../media/image6.jpg"/><Relationship Id="rId8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2376" l="0" r="0" t="32373"/>
          <a:stretch/>
        </p:blipFill>
        <p:spPr>
          <a:xfrm>
            <a:off x="3544925" y="2658925"/>
            <a:ext cx="3819598" cy="21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5538100" y="4617374"/>
            <a:ext cx="1422900" cy="540600"/>
          </a:xfrm>
          <a:prstGeom prst="rect">
            <a:avLst/>
          </a:prstGeom>
          <a:solidFill>
            <a:srgbClr val="FFB7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0" t="6916"/>
          <a:stretch/>
        </p:blipFill>
        <p:spPr>
          <a:xfrm>
            <a:off x="3528275" y="4920100"/>
            <a:ext cx="3852900" cy="44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196713" y="5988675"/>
            <a:ext cx="3173100" cy="1795200"/>
          </a:xfrm>
          <a:prstGeom prst="rect">
            <a:avLst/>
          </a:prstGeom>
          <a:solidFill>
            <a:srgbClr val="219E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626078" y="4666981"/>
            <a:ext cx="1422900" cy="1450800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0" l="20546" r="20546" t="0"/>
          <a:stretch/>
        </p:blipFill>
        <p:spPr>
          <a:xfrm>
            <a:off x="196725" y="2225975"/>
            <a:ext cx="3173100" cy="3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3222072" y="440525"/>
            <a:ext cx="1680000" cy="1450800"/>
          </a:xfrm>
          <a:prstGeom prst="rect">
            <a:avLst/>
          </a:prstGeom>
          <a:solidFill>
            <a:srgbClr val="8ECA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3544925" y="172250"/>
            <a:ext cx="3819600" cy="2311800"/>
          </a:xfrm>
          <a:prstGeom prst="rect">
            <a:avLst/>
          </a:prstGeom>
          <a:solidFill>
            <a:srgbClr val="FFB7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3544925" y="9485125"/>
            <a:ext cx="3819600" cy="1034400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195488" y="7956400"/>
            <a:ext cx="3173100" cy="2563200"/>
          </a:xfrm>
          <a:prstGeom prst="rect">
            <a:avLst/>
          </a:prstGeom>
          <a:solidFill>
            <a:srgbClr val="8ECA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437225" y="8764225"/>
            <a:ext cx="3243900" cy="1450800"/>
          </a:xfrm>
          <a:prstGeom prst="rect">
            <a:avLst/>
          </a:prstGeom>
          <a:solidFill>
            <a:srgbClr val="219E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95375" y="6570700"/>
            <a:ext cx="3173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Be an Architect!</a:t>
            </a:r>
            <a:endParaRPr sz="3200">
              <a:solidFill>
                <a:srgbClr val="FFFFFF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712475" y="283400"/>
            <a:ext cx="3484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Looking for a rewarding career that’s in high demand in Vermont, helps define our communities, considers environmental impacts, and if no deadlines, helps you balance your life and work?</a:t>
            </a:r>
            <a:endParaRPr sz="1800">
              <a:solidFill>
                <a:srgbClr val="FFFFFF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47775" y="858125"/>
            <a:ext cx="2727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>
                <a:solidFill>
                  <a:srgbClr val="219EBC"/>
                </a:solidFill>
                <a:latin typeface="Alata"/>
                <a:ea typeface="Alata"/>
                <a:cs typeface="Alata"/>
                <a:sym typeface="Alata"/>
              </a:rPr>
              <a:t>Life is good.</a:t>
            </a:r>
            <a:endParaRPr sz="3200">
              <a:solidFill>
                <a:srgbClr val="219EBC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7111" y="9537926"/>
            <a:ext cx="2009864" cy="6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7">
            <a:alphaModFix/>
          </a:blip>
          <a:srcRect b="11426" l="0" r="26492" t="44041"/>
          <a:stretch/>
        </p:blipFill>
        <p:spPr>
          <a:xfrm>
            <a:off x="195375" y="7956400"/>
            <a:ext cx="3173100" cy="25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8">
            <a:alphaModFix/>
          </a:blip>
          <a:srcRect b="0" l="0" r="0" t="9436"/>
          <a:stretch/>
        </p:blipFill>
        <p:spPr>
          <a:xfrm>
            <a:off x="196725" y="2225975"/>
            <a:ext cx="3173101" cy="359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9">
            <a:alphaModFix/>
          </a:blip>
          <a:srcRect b="10022" l="0" r="0" t="29451"/>
          <a:stretch/>
        </p:blipFill>
        <p:spPr>
          <a:xfrm>
            <a:off x="3544925" y="2613175"/>
            <a:ext cx="3819600" cy="2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4978275" y="10138825"/>
            <a:ext cx="3915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lt1"/>
                </a:solidFill>
              </a:rPr>
              <a:t>Learn more at www.aiavt.org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